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800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903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156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560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058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0733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9373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21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424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4625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1275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3DCAF-4846-4A3D-86B5-F22DAF19F8D4}" type="datetimeFigureOut">
              <a:rPr lang="es-MX" smtClean="0"/>
              <a:t>20/08/2020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555C2-6946-4AC5-BA41-C8EAF92D6D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057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13" Type="http://schemas.openxmlformats.org/officeDocument/2006/relationships/image" Target="../media/image14.png" /><Relationship Id="rId3" Type="http://schemas.openxmlformats.org/officeDocument/2006/relationships/image" Target="../media/image4.png" /><Relationship Id="rId7" Type="http://schemas.openxmlformats.org/officeDocument/2006/relationships/image" Target="../media/image8.png" /><Relationship Id="rId12" Type="http://schemas.openxmlformats.org/officeDocument/2006/relationships/image" Target="../media/image13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.png" /><Relationship Id="rId11" Type="http://schemas.openxmlformats.org/officeDocument/2006/relationships/image" Target="../media/image12.png" /><Relationship Id="rId5" Type="http://schemas.openxmlformats.org/officeDocument/2006/relationships/image" Target="../media/image6.png" /><Relationship Id="rId10" Type="http://schemas.openxmlformats.org/officeDocument/2006/relationships/image" Target="../media/image11.png" /><Relationship Id="rId4" Type="http://schemas.openxmlformats.org/officeDocument/2006/relationships/image" Target="../media/image5.png" /><Relationship Id="rId9" Type="http://schemas.openxmlformats.org/officeDocument/2006/relationships/image" Target="../media/image10.png" /><Relationship Id="rId14" Type="http://schemas.openxmlformats.org/officeDocument/2006/relationships/image" Target="../media/image15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 /><Relationship Id="rId13" Type="http://schemas.openxmlformats.org/officeDocument/2006/relationships/image" Target="../media/image26.png" /><Relationship Id="rId3" Type="http://schemas.openxmlformats.org/officeDocument/2006/relationships/image" Target="../media/image16.png" /><Relationship Id="rId7" Type="http://schemas.openxmlformats.org/officeDocument/2006/relationships/image" Target="../media/image20.png" /><Relationship Id="rId12" Type="http://schemas.openxmlformats.org/officeDocument/2006/relationships/image" Target="../media/image25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png" /><Relationship Id="rId11" Type="http://schemas.openxmlformats.org/officeDocument/2006/relationships/image" Target="../media/image24.jpeg" /><Relationship Id="rId5" Type="http://schemas.openxmlformats.org/officeDocument/2006/relationships/image" Target="../media/image18.png" /><Relationship Id="rId10" Type="http://schemas.openxmlformats.org/officeDocument/2006/relationships/image" Target="../media/image23.png" /><Relationship Id="rId4" Type="http://schemas.openxmlformats.org/officeDocument/2006/relationships/image" Target="../media/image17.png" /><Relationship Id="rId9" Type="http://schemas.openxmlformats.org/officeDocument/2006/relationships/image" Target="../media/image22.png" /><Relationship Id="rId14" Type="http://schemas.openxmlformats.org/officeDocument/2006/relationships/image" Target="../media/image27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0"/>
            <a:ext cx="1512168" cy="2058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1464946" cy="173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Flecha abajo"/>
          <p:cNvSpPr/>
          <p:nvPr/>
        </p:nvSpPr>
        <p:spPr>
          <a:xfrm rot="3969267">
            <a:off x="2132397" y="1194052"/>
            <a:ext cx="448510" cy="1728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CuadroTexto"/>
          <p:cNvSpPr txBox="1"/>
          <p:nvPr/>
        </p:nvSpPr>
        <p:spPr>
          <a:xfrm>
            <a:off x="-24119" y="4365104"/>
            <a:ext cx="1872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COMERCIALI-</a:t>
            </a:r>
          </a:p>
          <a:p>
            <a:pPr algn="ctr"/>
            <a:r>
              <a:rPr lang="es-MX" b="1" dirty="0"/>
              <a:t>ZANDO</a:t>
            </a:r>
          </a:p>
          <a:p>
            <a:pPr algn="ctr"/>
            <a:r>
              <a:rPr lang="es-MX" b="1" dirty="0"/>
              <a:t>UTILIDAD DESDE UN 33% HASTA UN 100% (3 MESES)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126" y="3216039"/>
            <a:ext cx="1464946" cy="173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Flecha abajo"/>
          <p:cNvSpPr/>
          <p:nvPr/>
        </p:nvSpPr>
        <p:spPr>
          <a:xfrm>
            <a:off x="4239733" y="2281437"/>
            <a:ext cx="44851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3527884" y="5103674"/>
            <a:ext cx="1872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PLAN DE VENTAS</a:t>
            </a:r>
          </a:p>
          <a:p>
            <a:pPr algn="ctr"/>
            <a:r>
              <a:rPr lang="es-MX" b="1" dirty="0"/>
              <a:t>600 – 9%</a:t>
            </a:r>
          </a:p>
          <a:p>
            <a:pPr algn="ctr"/>
            <a:r>
              <a:rPr lang="es-MX" b="1" dirty="0"/>
              <a:t>1,800 – 12%</a:t>
            </a:r>
          </a:p>
          <a:p>
            <a:pPr algn="ctr"/>
            <a:r>
              <a:rPr lang="es-MX" b="1" dirty="0"/>
              <a:t>4,000 – 15%</a:t>
            </a:r>
          </a:p>
          <a:p>
            <a:pPr algn="ctr"/>
            <a:r>
              <a:rPr lang="es-MX" b="1" dirty="0"/>
              <a:t>7,000 – 18%</a:t>
            </a:r>
          </a:p>
          <a:p>
            <a:pPr algn="ctr"/>
            <a:r>
              <a:rPr lang="es-MX" b="1" dirty="0"/>
              <a:t>10,000 – 21% 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612591"/>
            <a:ext cx="1464946" cy="173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Flecha abajo"/>
          <p:cNvSpPr/>
          <p:nvPr/>
        </p:nvSpPr>
        <p:spPr>
          <a:xfrm rot="17570503">
            <a:off x="6311252" y="1226922"/>
            <a:ext cx="448510" cy="1728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7271792" y="4581128"/>
            <a:ext cx="18722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PLAN DE RECOMPENSAS</a:t>
            </a:r>
          </a:p>
          <a:p>
            <a:pPr algn="ctr"/>
            <a:r>
              <a:rPr lang="es-MX" b="1" dirty="0"/>
              <a:t>(RUTA A PLATA Y 300+1) Y LIDERAZGO</a:t>
            </a:r>
          </a:p>
          <a:p>
            <a:pPr algn="ctr"/>
            <a:endParaRPr lang="es-MX" b="1" dirty="0"/>
          </a:p>
          <a:p>
            <a:pPr algn="ctr"/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10159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809129"/>
            <a:ext cx="162877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766207" y="144774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</a:rPr>
              <a:t>MES 1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140625" y="1133276"/>
            <a:ext cx="1395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</a:t>
            </a:r>
          </a:p>
          <a:p>
            <a:pPr algn="ctr"/>
            <a:r>
              <a:rPr lang="es-MX" b="1" dirty="0"/>
              <a:t>Puntos Personales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24944"/>
            <a:ext cx="16573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24944"/>
            <a:ext cx="16764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953519"/>
            <a:ext cx="15906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39552" y="2547144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PP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491880" y="2584187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PP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7117828" y="2547144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PP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641584" y="4653135"/>
            <a:ext cx="3903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BONO PERSONAL		$   540</a:t>
            </a:r>
          </a:p>
          <a:p>
            <a:r>
              <a:rPr lang="es-MX" b="1" dirty="0">
                <a:solidFill>
                  <a:schemeClr val="accent1"/>
                </a:solidFill>
              </a:rPr>
              <a:t>BONO DIFERENCIAL	$1,620</a:t>
            </a:r>
          </a:p>
          <a:p>
            <a:r>
              <a:rPr lang="es-MX" b="1" dirty="0">
                <a:solidFill>
                  <a:schemeClr val="accent1"/>
                </a:solidFill>
              </a:rPr>
              <a:t>INCENTIVO 300+1		$3,000</a:t>
            </a:r>
          </a:p>
          <a:p>
            <a:r>
              <a:rPr lang="es-MX" b="1" dirty="0">
                <a:solidFill>
                  <a:schemeClr val="accent1"/>
                </a:solidFill>
              </a:rPr>
              <a:t>COMERCIALIZACIÓN	$6,500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511177" y="6021288"/>
            <a:ext cx="4221063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INGRESO TOTAL        $11,660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7452320" y="152448"/>
            <a:ext cx="135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tx2"/>
                </a:solidFill>
              </a:rPr>
              <a:t>9%</a:t>
            </a:r>
          </a:p>
        </p:txBody>
      </p:sp>
    </p:spTree>
    <p:extLst>
      <p:ext uri="{BB962C8B-B14F-4D97-AF65-F5344CB8AC3E}">
        <p14:creationId xmlns:p14="http://schemas.microsoft.com/office/powerpoint/2010/main" val="353420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290" y="476672"/>
            <a:ext cx="1368152" cy="1320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766207" y="-27384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</a:rPr>
              <a:t>MES 2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140625" y="620688"/>
            <a:ext cx="1395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400 </a:t>
            </a:r>
          </a:p>
          <a:p>
            <a:pPr algn="ctr"/>
            <a:r>
              <a:rPr lang="es-MX" b="1" dirty="0"/>
              <a:t>Puntos Personales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1008112" cy="96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517" y="2276873"/>
            <a:ext cx="1129828" cy="105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5" y="2204864"/>
            <a:ext cx="1080119" cy="105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84151" y="1556792"/>
            <a:ext cx="1395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PP</a:t>
            </a:r>
          </a:p>
          <a:p>
            <a:pPr algn="ctr"/>
            <a:r>
              <a:rPr lang="es-MX" b="1" dirty="0"/>
              <a:t>1,200 PG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752503" y="1774557"/>
            <a:ext cx="1395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PP</a:t>
            </a:r>
          </a:p>
          <a:p>
            <a:pPr algn="ctr"/>
            <a:r>
              <a:rPr lang="es-MX" b="1" dirty="0"/>
              <a:t>1,200 PG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7089411" y="1700808"/>
            <a:ext cx="1395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PP</a:t>
            </a:r>
          </a:p>
          <a:p>
            <a:pPr algn="ctr"/>
            <a:r>
              <a:rPr lang="es-MX" b="1" dirty="0"/>
              <a:t>1,200 PG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641584" y="5108991"/>
            <a:ext cx="4090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BONO PERSONAL		$1,200</a:t>
            </a:r>
          </a:p>
          <a:p>
            <a:r>
              <a:rPr lang="es-MX" b="1" dirty="0">
                <a:solidFill>
                  <a:schemeClr val="accent1"/>
                </a:solidFill>
              </a:rPr>
              <a:t>BONO DIFERENCIAL	$4,320</a:t>
            </a:r>
          </a:p>
          <a:p>
            <a:r>
              <a:rPr lang="es-MX" b="1" dirty="0">
                <a:solidFill>
                  <a:schemeClr val="accent1"/>
                </a:solidFill>
              </a:rPr>
              <a:t>RUTA A PLATA		$2,500</a:t>
            </a:r>
          </a:p>
          <a:p>
            <a:r>
              <a:rPr lang="es-MX" b="1" dirty="0">
                <a:solidFill>
                  <a:schemeClr val="accent1"/>
                </a:solidFill>
              </a:rPr>
              <a:t>COMERCIALIZACIÓN	$8,664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511177" y="6351711"/>
            <a:ext cx="4221063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INGRESO TOTAL        $16,684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1" y="3336087"/>
            <a:ext cx="595331" cy="61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59" y="3336087"/>
            <a:ext cx="632305" cy="63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092" y="3262544"/>
            <a:ext cx="76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463" y="3366529"/>
            <a:ext cx="709465" cy="72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749" y="3382885"/>
            <a:ext cx="840283" cy="77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507" y="3308532"/>
            <a:ext cx="833613" cy="838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66" y="3295617"/>
            <a:ext cx="857630" cy="80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428" y="3284984"/>
            <a:ext cx="835529" cy="82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774" y="3284984"/>
            <a:ext cx="800225" cy="82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21 CuadroTexto"/>
          <p:cNvSpPr txBox="1"/>
          <p:nvPr/>
        </p:nvSpPr>
        <p:spPr>
          <a:xfrm>
            <a:off x="1" y="4109662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869239" y="4101892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1886600" y="4147291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3214463" y="4147291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4043123" y="4147291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4868658" y="4147291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6485735" y="4109662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7465446" y="4183592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8343774" y="4147291"/>
            <a:ext cx="6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300 PP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7711200" y="97468"/>
            <a:ext cx="135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tx2"/>
                </a:solidFill>
              </a:rPr>
              <a:t>15%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609038" y="4684368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2"/>
                </a:solidFill>
              </a:rPr>
              <a:t>9%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3626995" y="4624409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2"/>
                </a:solidFill>
              </a:rPr>
              <a:t>9%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7033976" y="4673922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2"/>
                </a:solidFill>
              </a:rPr>
              <a:t>9%</a:t>
            </a:r>
          </a:p>
        </p:txBody>
      </p:sp>
    </p:spTree>
    <p:extLst>
      <p:ext uri="{BB962C8B-B14F-4D97-AF65-F5344CB8AC3E}">
        <p14:creationId xmlns:p14="http://schemas.microsoft.com/office/powerpoint/2010/main" val="546503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445" y="476673"/>
            <a:ext cx="845579" cy="815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766207" y="-27384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</a:rPr>
              <a:t>MES 3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887441" y="370509"/>
            <a:ext cx="1395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300 </a:t>
            </a:r>
          </a:p>
          <a:p>
            <a:pPr algn="ctr"/>
            <a:r>
              <a:rPr lang="es-MX" b="1" dirty="0"/>
              <a:t>Puntos Personales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019" y="1661916"/>
            <a:ext cx="576064" cy="54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84151" y="1292583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400 PP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641584" y="5108991"/>
            <a:ext cx="4090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BONO PAERSONAL		$  1,260</a:t>
            </a:r>
          </a:p>
          <a:p>
            <a:r>
              <a:rPr lang="es-MX" b="1" dirty="0">
                <a:solidFill>
                  <a:schemeClr val="accent1"/>
                </a:solidFill>
              </a:rPr>
              <a:t>BONO DIFERENCIAL	$14,400</a:t>
            </a:r>
          </a:p>
          <a:p>
            <a:r>
              <a:rPr lang="es-MX" b="1" dirty="0">
                <a:solidFill>
                  <a:schemeClr val="accent1"/>
                </a:solidFill>
              </a:rPr>
              <a:t>RUTA A PLATA		$ 41,000</a:t>
            </a:r>
          </a:p>
          <a:p>
            <a:r>
              <a:rPr lang="es-MX" b="1" dirty="0">
                <a:solidFill>
                  <a:schemeClr val="accent1"/>
                </a:solidFill>
              </a:rPr>
              <a:t>COMERCIALIZACIÓN	$   6,500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511177" y="6351711"/>
            <a:ext cx="4221063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INGRESO TOTAL        $63,160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8" y="2351072"/>
            <a:ext cx="297666" cy="30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277" y="2877219"/>
            <a:ext cx="333548" cy="33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768" y="2398731"/>
            <a:ext cx="308018" cy="30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02" y="2869977"/>
            <a:ext cx="227585" cy="211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8" y="2837179"/>
            <a:ext cx="301925" cy="303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12" y="2837179"/>
            <a:ext cx="247141" cy="24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6742"/>
            <a:ext cx="232185" cy="21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35" y="3425325"/>
            <a:ext cx="222590" cy="21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67" y="3350402"/>
            <a:ext cx="317580" cy="29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835" y="2838044"/>
            <a:ext cx="232185" cy="21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446" y="2836627"/>
            <a:ext cx="222590" cy="21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978" y="2761704"/>
            <a:ext cx="317580" cy="29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-15402" y="1052736"/>
            <a:ext cx="3166960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772" y="1733325"/>
            <a:ext cx="576064" cy="54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54 CuadroTexto"/>
          <p:cNvSpPr txBox="1"/>
          <p:nvPr/>
        </p:nvSpPr>
        <p:spPr>
          <a:xfrm>
            <a:off x="3851920" y="1547500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400 PP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081" y="2422481"/>
            <a:ext cx="297666" cy="30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030" y="2948628"/>
            <a:ext cx="333548" cy="33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21" y="2470140"/>
            <a:ext cx="308018" cy="30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081" y="2908588"/>
            <a:ext cx="301925" cy="303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765" y="2908588"/>
            <a:ext cx="247141" cy="24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377" y="3498151"/>
            <a:ext cx="232185" cy="21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988" y="3496734"/>
            <a:ext cx="222590" cy="21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520" y="3421811"/>
            <a:ext cx="317580" cy="29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588" y="2909453"/>
            <a:ext cx="232185" cy="21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199" y="2908036"/>
            <a:ext cx="222590" cy="21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731" y="2833113"/>
            <a:ext cx="317580" cy="29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825" y="1733326"/>
            <a:ext cx="576064" cy="54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67 CuadroTexto"/>
          <p:cNvSpPr txBox="1"/>
          <p:nvPr/>
        </p:nvSpPr>
        <p:spPr>
          <a:xfrm>
            <a:off x="6920855" y="1547500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400 PP</a:t>
            </a: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134" y="2422482"/>
            <a:ext cx="297666" cy="30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83" y="2948629"/>
            <a:ext cx="333548" cy="33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574" y="2470141"/>
            <a:ext cx="308018" cy="30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134" y="2908589"/>
            <a:ext cx="301925" cy="303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Picture 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818" y="2908589"/>
            <a:ext cx="247141" cy="24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30" y="3498152"/>
            <a:ext cx="232185" cy="21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041" y="3496735"/>
            <a:ext cx="222590" cy="21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573" y="3421812"/>
            <a:ext cx="317580" cy="29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641" y="2909454"/>
            <a:ext cx="232185" cy="21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252" y="2908037"/>
            <a:ext cx="222590" cy="21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784" y="2833114"/>
            <a:ext cx="317580" cy="29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214463" y="1293839"/>
            <a:ext cx="3062671" cy="25672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6283002" y="1293838"/>
            <a:ext cx="2839362" cy="2808053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2" name="81 CuadroTexto"/>
          <p:cNvSpPr txBox="1"/>
          <p:nvPr/>
        </p:nvSpPr>
        <p:spPr>
          <a:xfrm>
            <a:off x="551028" y="1075651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4,000 PG</a:t>
            </a:r>
          </a:p>
        </p:txBody>
      </p:sp>
      <p:sp>
        <p:nvSpPr>
          <p:cNvPr id="83" name="82 CuadroTexto"/>
          <p:cNvSpPr txBox="1"/>
          <p:nvPr/>
        </p:nvSpPr>
        <p:spPr>
          <a:xfrm>
            <a:off x="3808971" y="1297774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4,000 PG</a:t>
            </a:r>
          </a:p>
        </p:txBody>
      </p:sp>
      <p:sp>
        <p:nvSpPr>
          <p:cNvPr id="84" name="83 CuadroTexto"/>
          <p:cNvSpPr txBox="1"/>
          <p:nvPr/>
        </p:nvSpPr>
        <p:spPr>
          <a:xfrm>
            <a:off x="6766302" y="1354790"/>
            <a:ext cx="139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4,000 PG</a:t>
            </a:r>
          </a:p>
        </p:txBody>
      </p:sp>
      <p:sp>
        <p:nvSpPr>
          <p:cNvPr id="85" name="84 CuadroTexto"/>
          <p:cNvSpPr txBox="1"/>
          <p:nvPr/>
        </p:nvSpPr>
        <p:spPr>
          <a:xfrm>
            <a:off x="7588143" y="16566"/>
            <a:ext cx="135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tx2"/>
                </a:solidFill>
              </a:rPr>
              <a:t>21%</a:t>
            </a:r>
          </a:p>
        </p:txBody>
      </p:sp>
      <p:sp>
        <p:nvSpPr>
          <p:cNvPr id="86" name="85 CuadroTexto"/>
          <p:cNvSpPr txBox="1"/>
          <p:nvPr/>
        </p:nvSpPr>
        <p:spPr>
          <a:xfrm>
            <a:off x="698799" y="4096272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2"/>
                </a:solidFill>
              </a:rPr>
              <a:t>15%</a:t>
            </a:r>
          </a:p>
        </p:txBody>
      </p:sp>
      <p:sp>
        <p:nvSpPr>
          <p:cNvPr id="87" name="86 CuadroTexto"/>
          <p:cNvSpPr txBox="1"/>
          <p:nvPr/>
        </p:nvSpPr>
        <p:spPr>
          <a:xfrm>
            <a:off x="3766207" y="3987062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2"/>
                </a:solidFill>
              </a:rPr>
              <a:t>15%</a:t>
            </a:r>
          </a:p>
        </p:txBody>
      </p:sp>
      <p:sp>
        <p:nvSpPr>
          <p:cNvPr id="88" name="87 CuadroTexto"/>
          <p:cNvSpPr txBox="1"/>
          <p:nvPr/>
        </p:nvSpPr>
        <p:spPr>
          <a:xfrm>
            <a:off x="7241665" y="4101891"/>
            <a:ext cx="135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tx2"/>
                </a:solidFill>
              </a:rPr>
              <a:t>15%</a:t>
            </a:r>
          </a:p>
        </p:txBody>
      </p:sp>
    </p:spTree>
    <p:extLst>
      <p:ext uri="{BB962C8B-B14F-4D97-AF65-F5344CB8AC3E}">
        <p14:creationId xmlns:p14="http://schemas.microsoft.com/office/powerpoint/2010/main" val="3336917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150</Words>
  <Application>Microsoft Office PowerPoint</Application>
  <PresentationFormat>Presentación en pantalla (4:3)</PresentationFormat>
  <Paragraphs>69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 gustaría conocer otras formas de como ganar INGRESOS $$?? Si te dice que SI, entonces dile que te acompañe a un evento que habrá para Emprendedores y dura una hora.  Si te dice de qué se trata, dile que es sobre DISTRIBUCION INTERACTIVA GLOBAL.  Si te sigue insistiendo dile que es NETWORK MARKETING. Y para que ya no te haga preguntas dile que en el evento que lo llevarás ahí le explicaran mas a detalle.  Ahora si te dice que NO le interesa conocer formas de ganar $$, ya no le digas nada.</dc:title>
  <dc:creator>José de Jesús Miranda Loza</dc:creator>
  <cp:lastModifiedBy>delfinotrevino@gmail.com</cp:lastModifiedBy>
  <cp:revision>10</cp:revision>
  <dcterms:created xsi:type="dcterms:W3CDTF">2019-10-12T16:49:14Z</dcterms:created>
  <dcterms:modified xsi:type="dcterms:W3CDTF">2020-08-20T23:27:25Z</dcterms:modified>
</cp:coreProperties>
</file>